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65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53652-F2C5-4294-ADB8-2EEFD0810D8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60F19-91AF-42E8-B2F5-63DA88E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October to 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60F19-91AF-42E8-B2F5-63DA88EB68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9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Funds for next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60F19-91AF-42E8-B2F5-63DA88EB68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2052960"/>
            <a:ext cx="6629399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13" descr="Seal Blac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8" y="383244"/>
            <a:ext cx="1661409" cy="16697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7314" y="283630"/>
            <a:ext cx="7636474" cy="1054394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Seal 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88" y="283630"/>
            <a:ext cx="1070841" cy="1076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57314" y="283630"/>
            <a:ext cx="7636474" cy="1054394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Seal 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88" y="283630"/>
            <a:ext cx="1070841" cy="1076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157314" y="283630"/>
            <a:ext cx="7636474" cy="1054394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Seal 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88" y="283630"/>
            <a:ext cx="1070841" cy="1076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7314" y="283630"/>
            <a:ext cx="7636474" cy="1054394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Seal 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88" y="283630"/>
            <a:ext cx="1070841" cy="1076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Schmitz</a:t>
            </a:r>
            <a:endParaRPr lang="en-US" dirty="0" smtClean="0"/>
          </a:p>
          <a:p>
            <a:r>
              <a:rPr lang="en-US" dirty="0" smtClean="0"/>
              <a:t>Finance Chair</a:t>
            </a:r>
            <a:endParaRPr lang="en-US" dirty="0" smtClean="0"/>
          </a:p>
          <a:p>
            <a:r>
              <a:rPr lang="en-US" dirty="0" smtClean="0"/>
              <a:t>Class of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Finance Guidelines (Article VI of the By-laws)</a:t>
            </a:r>
            <a:endParaRPr lang="en-US" dirty="0" smtClean="0"/>
          </a:p>
          <a:p>
            <a:r>
              <a:rPr lang="en-US" dirty="0" smtClean="0"/>
              <a:t>Fill out Mid-Year Budget and email to Derek</a:t>
            </a:r>
          </a:p>
          <a:p>
            <a:r>
              <a:rPr lang="en-US" dirty="0" smtClean="0"/>
              <a:t>Meet with the Finance Committee</a:t>
            </a:r>
          </a:p>
          <a:p>
            <a:r>
              <a:rPr lang="en-US" dirty="0" smtClean="0"/>
              <a:t>Finance Committee will make a recommendation to the Student Senate</a:t>
            </a:r>
          </a:p>
          <a:p>
            <a:r>
              <a:rPr lang="en-US" dirty="0" smtClean="0"/>
              <a:t>Student Senate will allocate funds</a:t>
            </a:r>
          </a:p>
          <a:p>
            <a:r>
              <a:rPr lang="en-US" dirty="0" smtClean="0"/>
              <a:t>Organizations that fall under block budgets cannot apply for mid-year funding from Student Senate. You must go to your block budget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Mid-Year Budgeting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7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Finance Guidelines (Article VI of the By-laws)</a:t>
            </a:r>
          </a:p>
          <a:p>
            <a:r>
              <a:rPr lang="en-US" dirty="0"/>
              <a:t>Fill out </a:t>
            </a:r>
            <a:r>
              <a:rPr lang="en-US" dirty="0" smtClean="0"/>
              <a:t>Yearly </a:t>
            </a:r>
            <a:r>
              <a:rPr lang="en-US" dirty="0"/>
              <a:t>Budget and email to Derek</a:t>
            </a:r>
          </a:p>
          <a:p>
            <a:r>
              <a:rPr lang="en-US" dirty="0"/>
              <a:t>Meet with the Finance Committee</a:t>
            </a:r>
          </a:p>
          <a:p>
            <a:r>
              <a:rPr lang="en-US" dirty="0"/>
              <a:t>Finance Committee will make a recommendation to the Student Senate</a:t>
            </a:r>
          </a:p>
          <a:p>
            <a:r>
              <a:rPr lang="en-US" dirty="0"/>
              <a:t>Student Senate will allocate funds</a:t>
            </a:r>
          </a:p>
          <a:p>
            <a:r>
              <a:rPr lang="en-US" dirty="0" smtClean="0"/>
              <a:t>This process is for ALL student organizations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budgeting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65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9">
      <a:dk1>
        <a:sysClr val="windowText" lastClr="000000"/>
      </a:dk1>
      <a:lt1>
        <a:sysClr val="window" lastClr="FFFFFF"/>
      </a:lt1>
      <a:dk2>
        <a:srgbClr val="FFA100"/>
      </a:dk2>
      <a:lt2>
        <a:srgbClr val="FFF8FF"/>
      </a:lt2>
      <a:accent1>
        <a:srgbClr val="000000"/>
      </a:accent1>
      <a:accent2>
        <a:srgbClr val="000000"/>
      </a:accent2>
      <a:accent3>
        <a:srgbClr val="0089C2"/>
      </a:accent3>
      <a:accent4>
        <a:srgbClr val="FF3103"/>
      </a:accent4>
      <a:accent5>
        <a:srgbClr val="000000"/>
      </a:accent5>
      <a:accent6>
        <a:srgbClr val="5D00B1"/>
      </a:accent6>
      <a:hlink>
        <a:srgbClr val="A40A06"/>
      </a:hlink>
      <a:folHlink>
        <a:srgbClr val="837F16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153</TotalTime>
  <Words>130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Finance Process</vt:lpstr>
      <vt:lpstr>Mid-Year Budgeting Process</vt:lpstr>
      <vt:lpstr>Spring budgeting Process</vt:lpstr>
    </vt:vector>
  </TitlesOfParts>
  <Company>Gustavus Adolphus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Sam Panzer</dc:creator>
  <cp:lastModifiedBy>Derek</cp:lastModifiedBy>
  <cp:revision>6</cp:revision>
  <dcterms:created xsi:type="dcterms:W3CDTF">2015-09-14T16:28:44Z</dcterms:created>
  <dcterms:modified xsi:type="dcterms:W3CDTF">2015-09-18T19:39:03Z</dcterms:modified>
</cp:coreProperties>
</file>